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9" r:id="rId2"/>
    <p:sldId id="290" r:id="rId3"/>
    <p:sldId id="293" r:id="rId4"/>
    <p:sldId id="294" r:id="rId5"/>
    <p:sldId id="292" r:id="rId6"/>
    <p:sldId id="29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5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3A30A-CCDF-48D2-8448-EC8FA94D65BF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32231-B6C7-41FC-90DC-388709F725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70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62E643-ED5D-421A-9462-E832CAE1EE82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EF8B8C-9E38-452E-A7C1-66EDFD69D6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71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8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xtrader.com/tradeawaypaper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25ABD-EF2F-4435-B89D-D5F340548CB1}"/>
              </a:ext>
            </a:extLst>
          </p:cNvPr>
          <p:cNvSpPr txBox="1"/>
          <p:nvPr/>
        </p:nvSpPr>
        <p:spPr>
          <a:xfrm>
            <a:off x="2209800" y="3581400"/>
            <a:ext cx="48768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406439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8E74A2-F1DF-483D-B734-937E5C40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630"/>
            <a:ext cx="6145732" cy="365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716F-DB54-4EC4-980F-4577DD2D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GXTrader</a:t>
            </a:r>
            <a:r>
              <a:rPr lang="en-US" dirty="0"/>
              <a:t> Paper Broker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864A4-9755-4840-B5F1-68F1F77E5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If you have a </a:t>
            </a:r>
            <a:r>
              <a:rPr lang="en-US" sz="2400" dirty="0" err="1"/>
              <a:t>GXTrader</a:t>
            </a:r>
            <a:r>
              <a:rPr lang="en-US" sz="2400" dirty="0"/>
              <a:t> account, you can create up to 10 paper broker accounts to practice trading.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63C37-804B-4FE0-89F4-3856844FB986}"/>
              </a:ext>
            </a:extLst>
          </p:cNvPr>
          <p:cNvSpPr txBox="1"/>
          <p:nvPr/>
        </p:nvSpPr>
        <p:spPr>
          <a:xfrm>
            <a:off x="190500" y="2084132"/>
            <a:ext cx="403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https://gxtrader.com/tradeaway.aspx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9034F-4FF5-45B4-9847-68DDF4E324E0}"/>
              </a:ext>
            </a:extLst>
          </p:cNvPr>
          <p:cNvSpPr txBox="1"/>
          <p:nvPr/>
        </p:nvSpPr>
        <p:spPr>
          <a:xfrm>
            <a:off x="6248400" y="2044996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Internet Explorer and visit </a:t>
            </a:r>
            <a:r>
              <a:rPr lang="en-US" dirty="0">
                <a:hlinkClick r:id="rId3"/>
              </a:rPr>
              <a:t>https://gxtrader.com/tradeawaypaper/</a:t>
            </a:r>
            <a:r>
              <a:rPr lang="en-US" dirty="0"/>
              <a:t> to create paper accounts.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A1B065-03E4-4B6B-A235-7BDC96B4775D}"/>
              </a:ext>
            </a:extLst>
          </p:cNvPr>
          <p:cNvSpPr/>
          <p:nvPr/>
        </p:nvSpPr>
        <p:spPr>
          <a:xfrm>
            <a:off x="667718" y="5960390"/>
            <a:ext cx="7333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Tradeaway</a:t>
            </a:r>
            <a:r>
              <a:rPr lang="en-US" dirty="0"/>
              <a:t> uses MS Silverlight so you have to use Internet Explorer.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B7CFB7-3B4C-4E37-9F69-66D460E0758D}"/>
              </a:ext>
            </a:extLst>
          </p:cNvPr>
          <p:cNvCxnSpPr>
            <a:cxnSpLocks/>
          </p:cNvCxnSpPr>
          <p:nvPr/>
        </p:nvCxnSpPr>
        <p:spPr>
          <a:xfrm flipH="1">
            <a:off x="3352800" y="4495800"/>
            <a:ext cx="381000" cy="3810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32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8F5F-4504-4FCD-BE08-DFB3A32B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GXTrader</a:t>
            </a:r>
            <a:r>
              <a:rPr lang="en-US" dirty="0"/>
              <a:t> Paper Broker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B48705-888A-414B-9BA7-F89123E3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7924800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3D8E4F-1DB0-4815-9868-565DC411FE36}"/>
              </a:ext>
            </a:extLst>
          </p:cNvPr>
          <p:cNvSpPr/>
          <p:nvPr/>
        </p:nvSpPr>
        <p:spPr>
          <a:xfrm>
            <a:off x="952500" y="1148834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Login to create the paper accounts using your Nirvana credentials.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BB634-DA71-4BA9-B04A-41B23510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029200"/>
            <a:ext cx="4200134" cy="143621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5B8E11-8E13-404C-9BCF-3627350AB896}"/>
              </a:ext>
            </a:extLst>
          </p:cNvPr>
          <p:cNvCxnSpPr/>
          <p:nvPr/>
        </p:nvCxnSpPr>
        <p:spPr>
          <a:xfrm>
            <a:off x="4800600" y="6248400"/>
            <a:ext cx="91440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1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E1B0-96E3-4C8F-A3B3-B414D8D2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GXTrader</a:t>
            </a:r>
            <a:r>
              <a:rPr lang="en-US" dirty="0"/>
              <a:t> Paper Broker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B284B-BD16-487D-A447-2909411E6492}"/>
              </a:ext>
            </a:extLst>
          </p:cNvPr>
          <p:cNvSpPr txBox="1"/>
          <p:nvPr/>
        </p:nvSpPr>
        <p:spPr>
          <a:xfrm>
            <a:off x="1905000" y="990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Login to the paper broker using your GXT credentials.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AF1D6-A6B0-4A2E-B569-AFC2350245B7}"/>
              </a:ext>
            </a:extLst>
          </p:cNvPr>
          <p:cNvSpPr txBox="1"/>
          <p:nvPr/>
        </p:nvSpPr>
        <p:spPr>
          <a:xfrm>
            <a:off x="380999" y="62116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broker icon in </a:t>
            </a:r>
            <a:r>
              <a:rPr lang="en-US" dirty="0" err="1"/>
              <a:t>OmniTrader</a:t>
            </a:r>
            <a:r>
              <a:rPr lang="en-US" dirty="0"/>
              <a:t> or the Accounts button in </a:t>
            </a:r>
            <a:r>
              <a:rPr lang="en-US" dirty="0" err="1"/>
              <a:t>VisualTrader</a:t>
            </a:r>
            <a:r>
              <a:rPr lang="en-US" dirty="0"/>
              <a:t> to switch between accounts.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7B188-1D8A-430F-A8F9-D5CB247809FB}"/>
              </a:ext>
            </a:extLst>
          </p:cNvPr>
          <p:cNvCxnSpPr>
            <a:cxnSpLocks/>
          </p:cNvCxnSpPr>
          <p:nvPr/>
        </p:nvCxnSpPr>
        <p:spPr>
          <a:xfrm flipV="1">
            <a:off x="6556513" y="2286000"/>
            <a:ext cx="0" cy="38100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F3A7A6-A7BB-486D-A6A5-048C4318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17" y="1447800"/>
            <a:ext cx="7026965" cy="46784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3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69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7992</TotalTime>
  <Words>108</Words>
  <Application>Microsoft Office PowerPoint</Application>
  <PresentationFormat>On-screen Show (4:3)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GXTrader Paper Broker</vt:lpstr>
      <vt:lpstr>GXTrader Paper Broker</vt:lpstr>
      <vt:lpstr>GXTrader Paper Broker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edowns</dc:creator>
  <cp:lastModifiedBy>Angela</cp:lastModifiedBy>
  <cp:revision>154</cp:revision>
  <dcterms:created xsi:type="dcterms:W3CDTF">2020-01-16T21:25:47Z</dcterms:created>
  <dcterms:modified xsi:type="dcterms:W3CDTF">2020-04-02T20:02:37Z</dcterms:modified>
</cp:coreProperties>
</file>